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24" r:id="rId4"/>
    <p:sldId id="326" r:id="rId5"/>
    <p:sldId id="320" r:id="rId6"/>
    <p:sldId id="322" r:id="rId7"/>
    <p:sldId id="32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23B"/>
    <a:srgbClr val="C70790"/>
    <a:srgbClr val="75AB86"/>
    <a:srgbClr val="D4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18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142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Балама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1825"/>
            <a:ext cx="8229600" cy="4775691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155992"/>
            <a:ext cx="1257910" cy="1256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107484"/>
            <a:ext cx="6912768" cy="44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6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Балама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1421"/>
            <a:ext cx="8291264" cy="5196095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155992"/>
            <a:ext cx="1257910" cy="1256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650067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ойларын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тілектерін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эмоцияларын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білдірудің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түсінікті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тәсілдерімен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ауыстырылатын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толықтырылатын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3558500"/>
            <a:ext cx="3744416" cy="29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333958"/>
            <a:ext cx="8229600" cy="1256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Бақыт-бұл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түсінген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1421"/>
            <a:ext cx="8291264" cy="5196095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55" y="54510"/>
            <a:ext cx="1257910" cy="1256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1650066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көмекке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сөйлемейтін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қолына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тілектерін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сезімдерін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білдіруге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жақындары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қоғамының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естуіне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түсінудің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кілті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333958"/>
            <a:ext cx="8229600" cy="1256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Баламалы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коммуникация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0" y="1412776"/>
            <a:ext cx="8291264" cy="5196095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55" y="54510"/>
            <a:ext cx="1257910" cy="1256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165006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870191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Таңбалар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PECS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карталарын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699" y="42184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6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балама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таңдауға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1421"/>
            <a:ext cx="8291264" cy="5196095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71"/>
            <a:ext cx="1257910" cy="1256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7990" y="2060848"/>
            <a:ext cx="67704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шешімді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сөйлемейтін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қабылдаған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жақтарына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негізделуі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шектеулер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бала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ортаны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ескеруі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альтернативті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жақтары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келуі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мүлдем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басқаларға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келмеу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жүйелердің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тіркесімі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4" y="202561"/>
            <a:ext cx="8674909" cy="6452878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910" cy="1256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5046" y="764704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Ымдау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моторикаға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еліктеу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үйренеді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бай,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сөйлеуге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ауысады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қоғамдағы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ымдау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түсінбейді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байланыстардың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шектейді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кескінін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алмастыру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PECS)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визуалды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өңдеуде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бәріне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құрдастарына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бөгде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адамдарға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бейімделеді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вокалды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сөйлеудің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ынталандырады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805869"/>
            <a:ext cx="2016224" cy="17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611193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910" cy="12567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7910" y="404664"/>
            <a:ext cx="70585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вербалды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араласу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жоспарына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балама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қарым-қатынасты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қосудан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қорқады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вокалдық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сөйлеудің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кешіктіруі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келтіруі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түсінікпен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түсіндіреді,алайда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олай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зерттеулердің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коммуникативті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шешудің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сөйлеуді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жүйелердің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көрсетті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546464"/>
            <a:ext cx="3528393" cy="19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342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    Балама байланыс дегеніміз не?</vt:lpstr>
      <vt:lpstr>  Балама байланыс:</vt:lpstr>
      <vt:lpstr>      Бақыт-бұл сізді түсінген кезде!</vt:lpstr>
      <vt:lpstr>    Баламалы (қосымша) коммуникация жүйелері:</vt:lpstr>
      <vt:lpstr>  Ауызша емес балаға балама қарым-   қатынасты қалай таңдауға болады?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User10</cp:lastModifiedBy>
  <cp:revision>143</cp:revision>
  <dcterms:created xsi:type="dcterms:W3CDTF">2021-02-08T10:00:43Z</dcterms:created>
  <dcterms:modified xsi:type="dcterms:W3CDTF">2024-03-11T09:29:00Z</dcterms:modified>
</cp:coreProperties>
</file>