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24" r:id="rId4"/>
    <p:sldId id="326" r:id="rId5"/>
    <p:sldId id="320" r:id="rId6"/>
    <p:sldId id="322" r:id="rId7"/>
    <p:sldId id="32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23B"/>
    <a:srgbClr val="C70790"/>
    <a:srgbClr val="75AB86"/>
    <a:srgbClr val="D4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18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4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альтернативная коммуникация?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1825"/>
            <a:ext cx="8229600" cy="4775691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155992"/>
            <a:ext cx="1257910" cy="1256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07484"/>
            <a:ext cx="6912768" cy="44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Альтернативная коммуникация: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155992"/>
            <a:ext cx="1257910" cy="1256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65006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форма общения, в которой устная речь заменяется или дополняется другими доступными и понятными способами выражения своих мыслей, желаний,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эмоций.</a:t>
            </a:r>
            <a:endParaRPr lang="ru-RU" sz="24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558500"/>
            <a:ext cx="3744416" cy="29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3958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когда тебя понимают!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5" y="5451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650066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общения затруднен, то на помощь придут дополнительные средства коммуникации,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предоставят в распоряжение неговорящего ребёнка инструмент, позволяющий ему выразить свои желания, потребности, чувства, помогут быть услышанными своими близкими и обществом, а для родителей — ключик к лучшему пониманию потребностей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437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3958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альтернативной (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дополнительной) коммуникации:      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" y="1412776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55" y="5451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65006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70191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Система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символов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глобальному чтению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Система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при помощи карточек PECS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699" y="4218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67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альтернативную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коммуникацию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невербального ребенка?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1421"/>
            <a:ext cx="8291264" cy="5196095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910" cy="1256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7910" y="1806059"/>
            <a:ext cx="67704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решение лучше принимать совместно группе специалистов и родителям неговорящего малыша.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основываться на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сильных сторонах, учитывать имеющиеся ограничения и среду, в которой растет ребенок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система альтернативной коммуникации имеет свои плюсы, минусы и обладает определенными характеристиками,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подойти одним детям и совсем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подходить другим.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детей может подойти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</a:p>
        </p:txBody>
      </p:sp>
    </p:spTree>
    <p:extLst>
      <p:ext uri="{BB962C8B-B14F-4D97-AF65-F5344CB8AC3E}">
        <p14:creationId xmlns:p14="http://schemas.microsoft.com/office/powerpoint/2010/main" val="3661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8" y="188640"/>
            <a:ext cx="8674909" cy="645287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910" cy="12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40466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 быстро усваивается детьми с хорошими навыками моторной имитации, для его использования не нужны никакие дополнительные средства, он довольно богат, некоторые дети легко переходят от него к устной речи, но далеко не все в обществе понимают язык жестов и это сильно ограничивает количество возможных контактов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коммуникации с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изображениями (PECS) подходит тем детям, которые хорошо справляются с визуальной обработкой информации (как, например дети с рас), она понятна всем: и сверстникам, и посторонним людям, отлично адаптируется к учебным потребностям, стимулирует развитие вокальной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805869"/>
            <a:ext cx="2016224" cy="17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611193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910" cy="1256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7910" y="404664"/>
            <a:ext cx="70585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опасаются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включать в план вмешательства невербального маленького ребенка альтернативную коммуникацию и объясняют это расхожим заблуждением, что она может отсрочить или помешать развитию вокальной речи, 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анные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количества научных исследований,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таких систем не только как средств для решения коммуникативных проблем, но и для стимулирования функциональной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5" y="3882539"/>
            <a:ext cx="4464497" cy="25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301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Что такое альтернативная коммуникация?</vt:lpstr>
      <vt:lpstr>  Альтернативная коммуникация:</vt:lpstr>
      <vt:lpstr>      Счастье — это когда тебя понимают!   </vt:lpstr>
      <vt:lpstr>Системы альтернативной (дополнительной) коммуникации:      </vt:lpstr>
      <vt:lpstr>Как выбрать альтернативную     коммуникацию для невербального ребенка?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User10</cp:lastModifiedBy>
  <cp:revision>140</cp:revision>
  <dcterms:created xsi:type="dcterms:W3CDTF">2021-02-08T10:00:43Z</dcterms:created>
  <dcterms:modified xsi:type="dcterms:W3CDTF">2024-03-11T09:29:29Z</dcterms:modified>
</cp:coreProperties>
</file>